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302" r:id="rId2"/>
    <p:sldId id="267" r:id="rId3"/>
    <p:sldId id="285" r:id="rId4"/>
    <p:sldId id="269" r:id="rId5"/>
    <p:sldId id="287" r:id="rId6"/>
    <p:sldId id="286" r:id="rId7"/>
    <p:sldId id="270" r:id="rId8"/>
    <p:sldId id="271" r:id="rId9"/>
    <p:sldId id="272" r:id="rId10"/>
    <p:sldId id="273" r:id="rId11"/>
    <p:sldId id="274" r:id="rId12"/>
    <p:sldId id="275" r:id="rId13"/>
    <p:sldId id="278" r:id="rId14"/>
    <p:sldId id="27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26" autoAdjust="0"/>
    <p:restoredTop sz="94660"/>
  </p:normalViewPr>
  <p:slideViewPr>
    <p:cSldViewPr snapToGrid="0">
      <p:cViewPr varScale="1">
        <p:scale>
          <a:sx n="72" d="100"/>
          <a:sy n="72" d="100"/>
        </p:scale>
        <p:origin x="64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50D80A-B7E7-4D56-A492-F4DF35DDA8CD}" type="datetimeFigureOut">
              <a:rPr lang="en-CA" smtClean="0"/>
              <a:t>2019-02-12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70B82B-8CF5-45EE-B7E5-DFA3CB518E6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67301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1D44130-E163-473A-9AD0-9C9A94835900}" type="datetimeFigureOut">
              <a:rPr lang="en-CA" smtClean="0"/>
              <a:t>2019-02-12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59E4A170-D4FF-4DB4-9E0D-3228B4BB6C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04680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44130-E163-473A-9AD0-9C9A94835900}" type="datetimeFigureOut">
              <a:rPr lang="en-CA" smtClean="0"/>
              <a:t>2019-02-12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4A170-D4FF-4DB4-9E0D-3228B4BB6C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182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44130-E163-473A-9AD0-9C9A94835900}" type="datetimeFigureOut">
              <a:rPr lang="en-CA" smtClean="0"/>
              <a:t>2019-02-12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4A170-D4FF-4DB4-9E0D-3228B4BB6C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65143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44130-E163-473A-9AD0-9C9A94835900}" type="datetimeFigureOut">
              <a:rPr lang="en-CA" smtClean="0"/>
              <a:t>2019-02-12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4A170-D4FF-4DB4-9E0D-3228B4BB6C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9635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44130-E163-473A-9AD0-9C9A94835900}" type="datetimeFigureOut">
              <a:rPr lang="en-CA" smtClean="0"/>
              <a:t>2019-02-12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4A170-D4FF-4DB4-9E0D-3228B4BB6C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32812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44130-E163-473A-9AD0-9C9A94835900}" type="datetimeFigureOut">
              <a:rPr lang="en-CA" smtClean="0"/>
              <a:t>2019-02-12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4A170-D4FF-4DB4-9E0D-3228B4BB6C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55469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44130-E163-473A-9AD0-9C9A94835900}" type="datetimeFigureOut">
              <a:rPr lang="en-CA" smtClean="0"/>
              <a:t>2019-02-12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4A170-D4FF-4DB4-9E0D-3228B4BB6C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48902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44130-E163-473A-9AD0-9C9A94835900}" type="datetimeFigureOut">
              <a:rPr lang="en-CA" smtClean="0"/>
              <a:t>2019-02-12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59E4A170-D4FF-4DB4-9E0D-3228B4BB6C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9715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1D44130-E163-473A-9AD0-9C9A94835900}" type="datetimeFigureOut">
              <a:rPr lang="en-CA" smtClean="0"/>
              <a:t>2019-02-12</a:t>
            </a:fld>
            <a:endParaRPr lang="en-CA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CA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59E4A170-D4FF-4DB4-9E0D-3228B4BB6C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39024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44130-E163-473A-9AD0-9C9A94835900}" type="datetimeFigureOut">
              <a:rPr lang="en-CA" smtClean="0"/>
              <a:t>2019-02-12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4A170-D4FF-4DB4-9E0D-3228B4BB6C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29885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44130-E163-473A-9AD0-9C9A94835900}" type="datetimeFigureOut">
              <a:rPr lang="en-CA" smtClean="0"/>
              <a:t>2019-02-12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4A170-D4FF-4DB4-9E0D-3228B4BB6C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306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  <a:alpha val="40000"/>
              </a:schemeClr>
            </a:gs>
            <a:gs pos="100000">
              <a:schemeClr val="accent1">
                <a:lumMod val="45000"/>
                <a:lumOff val="55000"/>
                <a:alpha val="5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51D44130-E163-473A-9AD0-9C9A94835900}" type="datetimeFigureOut">
              <a:rPr lang="en-CA" smtClean="0"/>
              <a:t>2019-02-12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59E4A170-D4FF-4DB4-9E0D-3228B4BB6C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9563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muc.edu/current-students/learning-resources/writing-center/writing-resources/memos/effective-memo-example.cf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4850" y="556102"/>
            <a:ext cx="10782300" cy="1380067"/>
          </a:xfrm>
        </p:spPr>
        <p:txBody>
          <a:bodyPr/>
          <a:lstStyle/>
          <a:p>
            <a:r>
              <a:rPr lang="en-CA" dirty="0"/>
              <a:t>Memo Format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DC9781-C0E4-4D59-B120-DE04456AC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3530" y="2062734"/>
            <a:ext cx="6141853" cy="4398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247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656" y="2011680"/>
            <a:ext cx="10753725" cy="4680668"/>
          </a:xfrm>
        </p:spPr>
        <p:txBody>
          <a:bodyPr>
            <a:normAutofit/>
          </a:bodyPr>
          <a:lstStyle/>
          <a:p>
            <a:r>
              <a:rPr lang="en-US" dirty="0"/>
              <a:t>Memo = short for Memorandum</a:t>
            </a:r>
          </a:p>
          <a:p>
            <a:endParaRPr lang="en-US" dirty="0"/>
          </a:p>
          <a:p>
            <a:r>
              <a:rPr lang="en-US" dirty="0"/>
              <a:t>Internal documents - Business messages sent between people in the same company</a:t>
            </a:r>
          </a:p>
          <a:p>
            <a:endParaRPr lang="en-US" dirty="0"/>
          </a:p>
          <a:p>
            <a:r>
              <a:rPr lang="en-US" dirty="0"/>
              <a:t>Address ONE specific subject</a:t>
            </a:r>
          </a:p>
          <a:p>
            <a:endParaRPr lang="en-US" dirty="0"/>
          </a:p>
          <a:p>
            <a:r>
              <a:rPr lang="en-US" dirty="0"/>
              <a:t>Purpose: To inform, update, or persuade</a:t>
            </a:r>
          </a:p>
          <a:p>
            <a:pPr lvl="1"/>
            <a:r>
              <a:rPr lang="en-US" dirty="0"/>
              <a:t>Inform the reader about new information like policy changes, price increases, or by persuading the reader to take an action, such as attend a meeting, or change a current production procedure</a:t>
            </a:r>
          </a:p>
          <a:p>
            <a:pPr marL="0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78933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54564"/>
            <a:ext cx="10515600" cy="4351338"/>
          </a:xfrm>
        </p:spPr>
        <p:txBody>
          <a:bodyPr>
            <a:normAutofit/>
          </a:bodyPr>
          <a:lstStyle/>
          <a:p>
            <a:endParaRPr lang="en-US" sz="2200" dirty="0"/>
          </a:p>
          <a:p>
            <a:endParaRPr lang="en-US" sz="2200" dirty="0"/>
          </a:p>
          <a:p>
            <a:r>
              <a:rPr lang="en-US" sz="2200" dirty="0"/>
              <a:t>Usually written very formally</a:t>
            </a:r>
          </a:p>
          <a:p>
            <a:endParaRPr lang="en-US" sz="2200" dirty="0"/>
          </a:p>
          <a:p>
            <a:r>
              <a:rPr lang="en-US" sz="2200" dirty="0"/>
              <a:t>Submitted as hard copy or in email format (as message itself, or as an attachment)</a:t>
            </a:r>
          </a:p>
          <a:p>
            <a:endParaRPr lang="en-US" sz="2200" dirty="0"/>
          </a:p>
          <a:p>
            <a:r>
              <a:rPr lang="en-US" sz="2200" dirty="0"/>
              <a:t>Usually 1-2 pages</a:t>
            </a:r>
          </a:p>
          <a:p>
            <a:endParaRPr lang="en-US" sz="2200" dirty="0"/>
          </a:p>
          <a:p>
            <a:r>
              <a:rPr lang="en-US" sz="2200" dirty="0"/>
              <a:t>Ends with </a:t>
            </a:r>
            <a:r>
              <a:rPr lang="en-US" sz="2200" b="1" dirty="0"/>
              <a:t>action information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499336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Memo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Typically follow a simple structure</a:t>
            </a:r>
          </a:p>
          <a:p>
            <a:endParaRPr lang="en-US" dirty="0"/>
          </a:p>
          <a:p>
            <a:pPr lvl="1"/>
            <a:r>
              <a:rPr lang="en-US" dirty="0"/>
              <a:t>As simple as possible to draw the reader’s eye to the key information that they need to know</a:t>
            </a:r>
          </a:p>
          <a:p>
            <a:endParaRPr lang="en-US" dirty="0"/>
          </a:p>
          <a:p>
            <a:r>
              <a:rPr lang="en-US" dirty="0"/>
              <a:t>Use headings to break longer memos into sections</a:t>
            </a:r>
          </a:p>
          <a:p>
            <a:r>
              <a:rPr lang="en-US" dirty="0"/>
              <a:t>Explanation of memo formatting, in the format of a memo:</a:t>
            </a:r>
          </a:p>
          <a:p>
            <a:pPr lvl="1"/>
            <a:r>
              <a:rPr lang="en-US" dirty="0">
                <a:hlinkClick r:id="rId2"/>
              </a:rPr>
              <a:t>Memo Format</a:t>
            </a:r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49783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Formatting of memo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656" y="2011680"/>
            <a:ext cx="10753725" cy="4389120"/>
          </a:xfrm>
        </p:spPr>
        <p:txBody>
          <a:bodyPr>
            <a:normAutofit/>
          </a:bodyPr>
          <a:lstStyle/>
          <a:p>
            <a:r>
              <a:rPr lang="en-US" dirty="0"/>
              <a:t>Formatted differently from letters – do not need a greeting</a:t>
            </a:r>
          </a:p>
          <a:p>
            <a:endParaRPr lang="en-US" dirty="0"/>
          </a:p>
          <a:p>
            <a:r>
              <a:rPr lang="en-US" dirty="0"/>
              <a:t>Include </a:t>
            </a:r>
            <a:r>
              <a:rPr lang="en-US" i="1" dirty="0"/>
              <a:t>Date/To/From/Subject</a:t>
            </a:r>
            <a:r>
              <a:rPr lang="en-US" dirty="0"/>
              <a:t> fields</a:t>
            </a:r>
          </a:p>
          <a:p>
            <a:endParaRPr lang="en-US" dirty="0"/>
          </a:p>
          <a:p>
            <a:r>
              <a:rPr lang="en-US" dirty="0"/>
              <a:t>Do not indent paragraphs</a:t>
            </a:r>
          </a:p>
          <a:p>
            <a:endParaRPr lang="en-US" dirty="0"/>
          </a:p>
          <a:p>
            <a:r>
              <a:rPr lang="en-US" dirty="0"/>
              <a:t>Subject lines required</a:t>
            </a:r>
          </a:p>
          <a:p>
            <a:endParaRPr lang="en-US" dirty="0"/>
          </a:p>
          <a:p>
            <a:r>
              <a:rPr lang="en-US" dirty="0"/>
              <a:t>Headings recommended, especially for long memos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93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94881" y="0"/>
            <a:ext cx="7058719" cy="667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387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 parts of a memo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Subject line</a:t>
            </a:r>
          </a:p>
          <a:p>
            <a:endParaRPr lang="en-US" dirty="0"/>
          </a:p>
          <a:p>
            <a:r>
              <a:rPr lang="en-US" dirty="0"/>
              <a:t>Opening</a:t>
            </a:r>
          </a:p>
          <a:p>
            <a:endParaRPr lang="en-US" dirty="0"/>
          </a:p>
          <a:p>
            <a:r>
              <a:rPr lang="en-US" dirty="0"/>
              <a:t>Body </a:t>
            </a:r>
          </a:p>
          <a:p>
            <a:endParaRPr lang="en-US" dirty="0"/>
          </a:p>
          <a:p>
            <a:r>
              <a:rPr lang="en-US" dirty="0"/>
              <a:t>Closing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719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Subject 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22" y="2011680"/>
            <a:ext cx="11224591" cy="4587903"/>
          </a:xfrm>
        </p:spPr>
        <p:txBody>
          <a:bodyPr>
            <a:normAutofit/>
          </a:bodyPr>
          <a:lstStyle/>
          <a:p>
            <a:r>
              <a:rPr lang="en-US" dirty="0"/>
              <a:t>Informative subject line is mandatory because it summarizes the central idea</a:t>
            </a:r>
          </a:p>
          <a:p>
            <a:endParaRPr lang="en-US" dirty="0"/>
          </a:p>
          <a:p>
            <a:r>
              <a:rPr lang="en-US" dirty="0"/>
              <a:t>Do not use 1-word subject like </a:t>
            </a:r>
            <a:r>
              <a:rPr lang="en-US" i="1" dirty="0"/>
              <a:t>Problem</a:t>
            </a:r>
            <a:r>
              <a:rPr lang="en-US" dirty="0"/>
              <a:t>, </a:t>
            </a:r>
            <a:r>
              <a:rPr lang="en-US" i="1" dirty="0"/>
              <a:t>Important</a:t>
            </a:r>
            <a:r>
              <a:rPr lang="en-US" dirty="0"/>
              <a:t>, or </a:t>
            </a:r>
            <a:r>
              <a:rPr lang="en-US" i="1" dirty="0"/>
              <a:t>Help</a:t>
            </a:r>
          </a:p>
          <a:p>
            <a:endParaRPr lang="en-US" i="1" dirty="0"/>
          </a:p>
          <a:p>
            <a:r>
              <a:rPr lang="en-US" dirty="0"/>
              <a:t>Effective subject line explains the purpose of the message and how it relates to the reader.</a:t>
            </a:r>
          </a:p>
          <a:p>
            <a:pPr lvl="1"/>
            <a:r>
              <a:rPr lang="en-US" i="1" dirty="0"/>
              <a:t>3 Employees needed to represent company at Electronics Trade Show Oct. 16</a:t>
            </a:r>
          </a:p>
          <a:p>
            <a:pPr lvl="1"/>
            <a:endParaRPr lang="en-US" i="1" dirty="0"/>
          </a:p>
          <a:p>
            <a:r>
              <a:rPr lang="en-US" dirty="0"/>
              <a:t>Written in abbreviated style (no </a:t>
            </a:r>
            <a:r>
              <a:rPr lang="en-US" i="1" dirty="0"/>
              <a:t>a, an, the</a:t>
            </a:r>
            <a:r>
              <a:rPr lang="en-US" dirty="0"/>
              <a:t>). Need not be complete sentence, no period required</a:t>
            </a:r>
          </a:p>
        </p:txBody>
      </p:sp>
    </p:spTree>
    <p:extLst>
      <p:ext uri="{BB962C8B-B14F-4D97-AF65-F5344CB8AC3E}">
        <p14:creationId xmlns:p14="http://schemas.microsoft.com/office/powerpoint/2010/main" val="3665241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656" y="2011680"/>
            <a:ext cx="10753725" cy="4481885"/>
          </a:xfrm>
        </p:spPr>
        <p:txBody>
          <a:bodyPr>
            <a:normAutofit/>
          </a:bodyPr>
          <a:lstStyle/>
          <a:p>
            <a:r>
              <a:rPr lang="en-US" dirty="0"/>
              <a:t>Take direct approach to message – reveal main idea immediately with a </a:t>
            </a:r>
            <a:r>
              <a:rPr lang="en-US" b="1" dirty="0"/>
              <a:t>purpose statement</a:t>
            </a:r>
          </a:p>
          <a:p>
            <a:r>
              <a:rPr lang="en-US" dirty="0"/>
              <a:t>State your purpose in first sentence, even though it has been summarized in subject line</a:t>
            </a:r>
          </a:p>
          <a:p>
            <a:pPr lvl="1"/>
            <a:r>
              <a:rPr lang="en-US" dirty="0"/>
              <a:t>Busy readers want to know immediately why they are reading the message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Ex: The purpose of this memo is to inform all employees of an upcoming change to payroll timesheet submission.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00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Example Indirect Opening:</a:t>
            </a:r>
          </a:p>
          <a:p>
            <a:endParaRPr lang="en-US" dirty="0"/>
          </a:p>
          <a:p>
            <a:r>
              <a:rPr lang="en-US" i="1" dirty="0"/>
              <a:t>Subject:</a:t>
            </a:r>
            <a:r>
              <a:rPr lang="en-US" dirty="0"/>
              <a:t> Did you enjoy Orientation?</a:t>
            </a:r>
          </a:p>
          <a:p>
            <a:r>
              <a:rPr lang="en-US" i="1" dirty="0"/>
              <a:t>Opening:</a:t>
            </a:r>
            <a:r>
              <a:rPr lang="en-US" dirty="0"/>
              <a:t> First-year students, did you have a good experience at SLC Orientation? Here at St. Lawrence College we want to make sure we are providing a memorable introductory week for our students. Administration would like your feedback about the week.</a:t>
            </a:r>
          </a:p>
        </p:txBody>
      </p:sp>
    </p:spTree>
    <p:extLst>
      <p:ext uri="{BB962C8B-B14F-4D97-AF65-F5344CB8AC3E}">
        <p14:creationId xmlns:p14="http://schemas.microsoft.com/office/powerpoint/2010/main" val="3401853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Example Direct Opening:</a:t>
            </a:r>
          </a:p>
          <a:p>
            <a:endParaRPr lang="en-US" dirty="0"/>
          </a:p>
          <a:p>
            <a:r>
              <a:rPr lang="en-US" i="1" dirty="0"/>
              <a:t>Subject:</a:t>
            </a:r>
            <a:r>
              <a:rPr lang="en-US" dirty="0"/>
              <a:t> Student Feedback Requested for Orientation Committee Review</a:t>
            </a:r>
          </a:p>
          <a:p>
            <a:r>
              <a:rPr lang="en-US" i="1" dirty="0"/>
              <a:t>Opening:</a:t>
            </a:r>
            <a:r>
              <a:rPr lang="en-US" dirty="0"/>
              <a:t> Please provide SLC Administration with your feedback on Orientation Week 2018 by completing this short survey.</a:t>
            </a:r>
          </a:p>
          <a:p>
            <a:endParaRPr lang="en-US" dirty="0"/>
          </a:p>
          <a:p>
            <a:r>
              <a:rPr lang="en-US" dirty="0"/>
              <a:t>Note: when writing a memo, do not type “Opening”</a:t>
            </a:r>
          </a:p>
        </p:txBody>
      </p:sp>
    </p:spTree>
    <p:extLst>
      <p:ext uri="{BB962C8B-B14F-4D97-AF65-F5344CB8AC3E}">
        <p14:creationId xmlns:p14="http://schemas.microsoft.com/office/powerpoint/2010/main" val="813295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9612" y="0"/>
            <a:ext cx="10772775" cy="1658198"/>
          </a:xfrm>
        </p:spPr>
        <p:txBody>
          <a:bodyPr/>
          <a:lstStyle/>
          <a:p>
            <a:r>
              <a:rPr lang="en-US" dirty="0"/>
              <a:t>Body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339" y="1404730"/>
            <a:ext cx="11118574" cy="5062331"/>
          </a:xfrm>
        </p:spPr>
        <p:txBody>
          <a:bodyPr>
            <a:normAutofit/>
          </a:bodyPr>
          <a:lstStyle/>
          <a:p>
            <a:r>
              <a:rPr lang="en-US" sz="2600" dirty="0"/>
              <a:t>Provides more information about the reason for writing</a:t>
            </a:r>
          </a:p>
          <a:p>
            <a:endParaRPr lang="en-US" sz="2600" dirty="0"/>
          </a:p>
          <a:p>
            <a:r>
              <a:rPr lang="en-US" sz="2600" dirty="0"/>
              <a:t>Explains subject logically and clearly</a:t>
            </a:r>
          </a:p>
          <a:p>
            <a:pPr lvl="1"/>
            <a:r>
              <a:rPr lang="en-US" sz="2600" dirty="0"/>
              <a:t>1</a:t>
            </a:r>
            <a:r>
              <a:rPr lang="en-US" sz="2600" baseline="30000" dirty="0"/>
              <a:t>st</a:t>
            </a:r>
            <a:r>
              <a:rPr lang="en-US" sz="2600" dirty="0"/>
              <a:t> paragraph contains most important information</a:t>
            </a:r>
          </a:p>
          <a:p>
            <a:pPr lvl="1"/>
            <a:r>
              <a:rPr lang="en-US" sz="2600" dirty="0"/>
              <a:t>2</a:t>
            </a:r>
            <a:r>
              <a:rPr lang="en-US" sz="2600" baseline="30000" dirty="0"/>
              <a:t>nd</a:t>
            </a:r>
            <a:r>
              <a:rPr lang="en-US" sz="2600" dirty="0"/>
              <a:t> paragraph contains supporting information</a:t>
            </a:r>
          </a:p>
          <a:p>
            <a:pPr lvl="1"/>
            <a:r>
              <a:rPr lang="en-US" sz="2600" dirty="0"/>
              <a:t>3</a:t>
            </a:r>
            <a:r>
              <a:rPr lang="en-US" sz="2600" baseline="30000" dirty="0"/>
              <a:t>rd</a:t>
            </a:r>
            <a:r>
              <a:rPr lang="en-US" sz="2600" dirty="0"/>
              <a:t> paragraph…</a:t>
            </a:r>
          </a:p>
          <a:p>
            <a:pPr marL="0" indent="0">
              <a:buNone/>
            </a:pPr>
            <a:endParaRPr lang="en-US" sz="2600" dirty="0"/>
          </a:p>
          <a:p>
            <a:r>
              <a:rPr lang="en-US" sz="2600" dirty="0"/>
              <a:t>Organize info using headings, numbered lists, tables, graphic highlighting</a:t>
            </a:r>
          </a:p>
          <a:p>
            <a:endParaRPr lang="en-US" sz="2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502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656" y="1828800"/>
            <a:ext cx="10753725" cy="4770783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/>
              <a:t>Generally end memo with:</a:t>
            </a:r>
          </a:p>
          <a:p>
            <a:pPr lvl="1"/>
            <a:r>
              <a:rPr lang="en-US" sz="2600" dirty="0"/>
              <a:t>A) A summary of the message and recommendation</a:t>
            </a:r>
          </a:p>
          <a:p>
            <a:pPr lvl="1"/>
            <a:r>
              <a:rPr lang="en-US" sz="2600" dirty="0"/>
              <a:t>B)Action information, dates or deadlines</a:t>
            </a:r>
          </a:p>
          <a:p>
            <a:pPr lvl="1"/>
            <a:r>
              <a:rPr lang="en-US" sz="2600" dirty="0"/>
              <a:t>C) A closing thought or courteous close</a:t>
            </a:r>
          </a:p>
          <a:p>
            <a:pPr lvl="1"/>
            <a:endParaRPr lang="en-US" sz="2600" dirty="0"/>
          </a:p>
          <a:p>
            <a:r>
              <a:rPr lang="en-US" sz="2600" dirty="0"/>
              <a:t>For long or complex memos, a summary of main points is necessary</a:t>
            </a:r>
          </a:p>
          <a:p>
            <a:pPr lvl="1"/>
            <a:r>
              <a:rPr lang="en-US" sz="2600" dirty="0"/>
              <a:t>Summarize your main points in a paragraph. 1-2 sentences per criteria. </a:t>
            </a:r>
          </a:p>
          <a:p>
            <a:pPr lvl="1"/>
            <a:r>
              <a:rPr lang="en-US" sz="2600" dirty="0"/>
              <a:t>Worded in different way than body to avoid repetition</a:t>
            </a:r>
          </a:p>
          <a:p>
            <a:pPr lvl="1"/>
            <a:r>
              <a:rPr lang="en-US" sz="2600" dirty="0"/>
              <a:t>After summary, make recommendation </a:t>
            </a:r>
          </a:p>
          <a:p>
            <a:endParaRPr lang="en-US" sz="2600" dirty="0"/>
          </a:p>
          <a:p>
            <a:r>
              <a:rPr lang="en-US" sz="2600" dirty="0"/>
              <a:t>Readers will be looking for deadlines or action information</a:t>
            </a:r>
          </a:p>
          <a:p>
            <a:pPr lvl="1"/>
            <a:r>
              <a:rPr lang="en-US" sz="2600" dirty="0"/>
              <a:t>Ex: Please submit your response by November 21 so we can have your feedback before our next meeting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853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Ending with a goodwill statement or courteous closing thought avoids feeling of abruptness or coldness</a:t>
            </a:r>
          </a:p>
          <a:p>
            <a:endParaRPr lang="en-US" dirty="0"/>
          </a:p>
          <a:p>
            <a:pPr lvl="1"/>
            <a:r>
              <a:rPr lang="en-US" dirty="0"/>
              <a:t>I’m glad to answer your questions</a:t>
            </a:r>
          </a:p>
          <a:p>
            <a:pPr lvl="1"/>
            <a:r>
              <a:rPr lang="en-US" dirty="0"/>
              <a:t>This sounds like a useful project</a:t>
            </a:r>
          </a:p>
          <a:p>
            <a:pPr lvl="1"/>
            <a:r>
              <a:rPr lang="en-US" dirty="0"/>
              <a:t>I sincerely appreciate your help</a:t>
            </a:r>
          </a:p>
          <a:p>
            <a:pPr lvl="1"/>
            <a:r>
              <a:rPr lang="en-US" dirty="0"/>
              <a:t>Please let me know if you have any questions or suggestions</a:t>
            </a:r>
          </a:p>
          <a:p>
            <a:pPr lvl="1"/>
            <a:r>
              <a:rPr lang="en-US" dirty="0"/>
              <a:t>Thank you for your patience and understanding in this matter</a:t>
            </a:r>
          </a:p>
        </p:txBody>
      </p:sp>
    </p:spTree>
    <p:extLst>
      <p:ext uri="{BB962C8B-B14F-4D97-AF65-F5344CB8AC3E}">
        <p14:creationId xmlns:p14="http://schemas.microsoft.com/office/powerpoint/2010/main" val="934353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TM03457491[[fn=Metropolitan]]</Template>
  <TotalTime>953</TotalTime>
  <Words>628</Words>
  <Application>Microsoft Office PowerPoint</Application>
  <PresentationFormat>Widescreen</PresentationFormat>
  <Paragraphs>105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Metropolitan</vt:lpstr>
      <vt:lpstr>Memo Format</vt:lpstr>
      <vt:lpstr>Memos</vt:lpstr>
      <vt:lpstr>Memos</vt:lpstr>
      <vt:lpstr>Memo Structure</vt:lpstr>
      <vt:lpstr>Formatting of memo</vt:lpstr>
      <vt:lpstr>PowerPoint Presentation</vt:lpstr>
      <vt:lpstr>4 parts of a memo</vt:lpstr>
      <vt:lpstr>Subject Line</vt:lpstr>
      <vt:lpstr>Opening</vt:lpstr>
      <vt:lpstr>Opening</vt:lpstr>
      <vt:lpstr>Opening</vt:lpstr>
      <vt:lpstr>Body</vt:lpstr>
      <vt:lpstr>Closing</vt:lpstr>
      <vt:lpstr>Closing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Letters: Memos</dc:title>
  <dc:creator>Will Hennessy</dc:creator>
  <cp:lastModifiedBy>Will Hennessy</cp:lastModifiedBy>
  <cp:revision>36</cp:revision>
  <dcterms:created xsi:type="dcterms:W3CDTF">2017-01-17T15:27:40Z</dcterms:created>
  <dcterms:modified xsi:type="dcterms:W3CDTF">2019-02-12T23:06:43Z</dcterms:modified>
</cp:coreProperties>
</file>